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D8D97-9867-D4A0-E7BB-43D38B997F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0EBB3D-981D-3F06-5955-227D462288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0CA47-ACE1-EC8B-1B27-195014C77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1B6B3-74D2-42C5-A96A-E104C0FCFC90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FC7F3-2BE9-4453-6232-D24950D56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6454E-411E-9E34-D0A8-581C8E77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4D166-FFE3-4BCE-AD68-465A3FEE5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312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C1F7E-C003-D90C-4E8D-B14AB843A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E7E316-2CAC-D1F3-E8C6-863F1C7AFC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B1518-6BAB-5528-2A5D-A8CCC25DC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1B6B3-74D2-42C5-A96A-E104C0FCFC90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3B353F-B973-D425-3418-637452DCA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C1FBF8-0E68-9BA8-E282-A875541D8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4D166-FFE3-4BCE-AD68-465A3FEE5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493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9D7F75-01B2-9A49-BFAB-0741D4909A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ECF312-2CDE-28A6-EDE4-D18AE559A2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10B96D-D565-B7A7-6A7C-3DB80591E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1B6B3-74D2-42C5-A96A-E104C0FCFC90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CB1CE8-3F96-15C3-C52A-2A3F9EA96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8008CA-1741-7D71-BD5E-B5F9136C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4D166-FFE3-4BCE-AD68-465A3FEE5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923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50824-738C-91C7-9B95-DD27F4952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4E470-8C9F-1963-C22D-E12305A022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D0C0C4-C422-CBF0-EC28-60839AE32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1B6B3-74D2-42C5-A96A-E104C0FCFC90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9389F5-88D1-6F22-A1CA-290C9BFF7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6C33A-BDBF-4DFD-AE01-29C9CB330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4D166-FFE3-4BCE-AD68-465A3FEE5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790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10608-646E-3C35-00A8-0439E258A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2E3DC5-F8A6-FEFB-CE21-EDA9D0AE8A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5A18B4-FD73-BA23-F265-8F099E791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1B6B3-74D2-42C5-A96A-E104C0FCFC90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BAB5E9-DAC6-D97B-89E2-F533DD47B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3C250-06EC-B057-C28A-4BA50277E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4D166-FFE3-4BCE-AD68-465A3FEE5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025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02AE0-71EE-C0CD-FB19-A95E24E57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6BED9-AF34-6F95-5751-50CA532CED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632695-2C61-5708-5F3D-43870251F8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B576A2-72E7-12B2-B0AF-E6A846047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1B6B3-74D2-42C5-A96A-E104C0FCFC90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C9FD04-7E4F-9462-8581-FF6F585D6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B6D3BB-5369-C28C-0194-F76663B3B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4D166-FFE3-4BCE-AD68-465A3FEE5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555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F1C1A-A7A8-62BB-5D95-F4CED718A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5CBACF-4188-BD4B-DCAF-D6CF778B9C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28CF7D-8289-13E4-07FF-BA6C746503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EE294E-A76A-33BC-A15C-E29543D1D3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7BCDB1-6A1C-149C-1AF2-3F7DF06C22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374C43-C056-1FC2-65E3-95F3FF760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1B6B3-74D2-42C5-A96A-E104C0FCFC90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E2C9F1-5B41-57D7-E08B-85DB8EC4B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84313D-2714-3BC7-A9B8-3DAD0D75C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4D166-FFE3-4BCE-AD68-465A3FEE5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27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F77A1-43BE-7687-FBC3-2F2930B5B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6BC2C1-7F41-215D-9ECE-1CE3DBF41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1B6B3-74D2-42C5-A96A-E104C0FCFC90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946F0D-39AE-9F74-5AA1-7674637B2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43413-FC32-4825-B745-85D3BCCFD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4D166-FFE3-4BCE-AD68-465A3FEE5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988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CC0D83-6BC5-F9EE-0580-30B09D5E5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1B6B3-74D2-42C5-A96A-E104C0FCFC90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E82C68-54FD-CD1A-93C0-DC8BA67B9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A7872F-CECC-BAED-6689-EABDF2A88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4D166-FFE3-4BCE-AD68-465A3FEE5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233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BAD64-01FA-8F58-9D83-22F2D6A47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99C5C-D4FB-E723-3C71-F2EE02930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7189D9-BF2D-BD7B-1A42-0F2E2D8BAA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240A5C-5CC9-9465-CDB8-BBDCD7FBD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1B6B3-74D2-42C5-A96A-E104C0FCFC90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5B478-566B-245C-0742-126BA1F80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049885-B187-C407-CDAF-AA84E5A56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4D166-FFE3-4BCE-AD68-465A3FEE5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101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BC3AC-001C-D838-00D5-69F78592E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AF4FD5-6A75-8063-1469-CAA9FF3745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A33D5D-C219-DCB3-4C44-E567E4E129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EE879B-C6CD-B31B-D8D3-D4B6AF80B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1B6B3-74D2-42C5-A96A-E104C0FCFC90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3E14BB-875D-19D3-464C-9A7055C55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27DD1B-51B2-5A1F-79F9-21A5B3945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4D166-FFE3-4BCE-AD68-465A3FEE5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07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D08EA4-65C8-563A-D2A7-E9F18F3D4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38DC8A-3295-175D-FA49-6BC3E36858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59AE44-2FA1-E3FC-87E6-15F4A8C187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B1B6B3-74D2-42C5-A96A-E104C0FCFC90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4644E-5115-9AD5-FD45-7E573717CF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546E1A-FFC2-2A86-671D-53E04DD3E5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24D166-FFE3-4BCE-AD68-465A3FEE5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6039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75A5621C-3BDF-0802-F22A-6B5ACAF340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065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8E0C17B5-E4BD-B38D-2E10-1A0CBD53F4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68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6C1B6561-F653-6900-8111-245830C007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761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2F6B7811-D753-CF74-0EE3-C2382FFA70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8230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EEED6BF3-0398-E240-0565-10D7AB8429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94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FAE46AD9-2D74-C9EF-F4A4-F8AA42F8F6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9883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id="{9064BFC8-0BDF-B7B7-7EEA-F9221253C9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765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788A2D30-4C93-DEB1-43F8-7D4A74B580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005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2BC751DD-F647-A8E5-8182-507F6C7B68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5613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id="{5156D256-A963-49B6-589D-66963EE8B3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2119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D88FA57B-414C-F558-FB01-05820944D7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122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id="{A95BA8AE-7580-46BA-91D5-3B24453453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0652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id="{D24BE0FF-14FD-042F-602D-C2C62A1802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7043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id="{1BA1DCD0-4185-B6B6-A107-ADAEC551B2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1742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38A70F83-A0B6-62C9-CBAB-ECF583491F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8362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id="{4DED0F48-D8FB-3CCB-E8D5-0932948BDC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6517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4473BE9C-3378-2542-FA89-CD40A395ED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5790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8B234CCB-C404-5C93-1F9E-7372F903FF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2238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5704E0CF-917F-F542-F33A-0182EF3C23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2004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id="{5A08BC95-98CE-E6B4-B776-0203792F3B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1142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id="{E5300B4A-56BF-900A-9155-33EFCB77B1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7089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id="{507E8A27-4090-C912-45B5-EBA8D85433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221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1BAE759C-8AD5-0DF4-9D62-AC6990FA0E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8850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0CD794E7-5972-B97C-EAA1-19C546C406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544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:a16="http://schemas.microsoft.com/office/drawing/2014/main" id="{003BDA70-00AC-5423-851D-572214A151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1450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3">
            <a:extLst>
              <a:ext uri="{FF2B5EF4-FFF2-40B4-BE49-F238E27FC236}">
                <a16:creationId xmlns:a16="http://schemas.microsoft.com/office/drawing/2014/main" id="{22443889-9852-17F9-EF2F-275B315E07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166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4">
            <a:extLst>
              <a:ext uri="{FF2B5EF4-FFF2-40B4-BE49-F238E27FC236}">
                <a16:creationId xmlns:a16="http://schemas.microsoft.com/office/drawing/2014/main" id="{005DA034-C9B5-69E1-B29E-DD1BEBADF8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69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5">
            <a:extLst>
              <a:ext uri="{FF2B5EF4-FFF2-40B4-BE49-F238E27FC236}">
                <a16:creationId xmlns:a16="http://schemas.microsoft.com/office/drawing/2014/main" id="{7444E832-53CE-CD6B-5463-5AC1B95507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6854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">
            <a:extLst>
              <a:ext uri="{FF2B5EF4-FFF2-40B4-BE49-F238E27FC236}">
                <a16:creationId xmlns:a16="http://schemas.microsoft.com/office/drawing/2014/main" id="{BCF0426A-72AF-C404-FDE2-20D4A027DB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8305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">
            <a:extLst>
              <a:ext uri="{FF2B5EF4-FFF2-40B4-BE49-F238E27FC236}">
                <a16:creationId xmlns:a16="http://schemas.microsoft.com/office/drawing/2014/main" id="{E412A92C-6200-CF34-37B3-403A677A0F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3607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8">
            <a:extLst>
              <a:ext uri="{FF2B5EF4-FFF2-40B4-BE49-F238E27FC236}">
                <a16:creationId xmlns:a16="http://schemas.microsoft.com/office/drawing/2014/main" id="{A3AA8A60-B946-6882-5C24-E2C9FBA04F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834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9">
            <a:extLst>
              <a:ext uri="{FF2B5EF4-FFF2-40B4-BE49-F238E27FC236}">
                <a16:creationId xmlns:a16="http://schemas.microsoft.com/office/drawing/2014/main" id="{97E59E31-5766-81E8-77C6-C02530E2B9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668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0">
            <a:extLst>
              <a:ext uri="{FF2B5EF4-FFF2-40B4-BE49-F238E27FC236}">
                <a16:creationId xmlns:a16="http://schemas.microsoft.com/office/drawing/2014/main" id="{096DDDD5-3612-4C07-6B41-7A5ABF57BF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298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id="{8F59B08D-7E4E-D759-51C8-50CCCA5062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0257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1">
            <a:extLst>
              <a:ext uri="{FF2B5EF4-FFF2-40B4-BE49-F238E27FC236}">
                <a16:creationId xmlns:a16="http://schemas.microsoft.com/office/drawing/2014/main" id="{E24F6DEE-1899-E255-6C60-23E04EDE68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0276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2">
            <a:extLst>
              <a:ext uri="{FF2B5EF4-FFF2-40B4-BE49-F238E27FC236}">
                <a16:creationId xmlns:a16="http://schemas.microsoft.com/office/drawing/2014/main" id="{A55F5ACF-3706-C6AE-7F9D-9B6AC05F73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026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3">
            <a:extLst>
              <a:ext uri="{FF2B5EF4-FFF2-40B4-BE49-F238E27FC236}">
                <a16:creationId xmlns:a16="http://schemas.microsoft.com/office/drawing/2014/main" id="{904F6A29-9DE7-2004-4183-243F4E86B8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0085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4">
            <a:extLst>
              <a:ext uri="{FF2B5EF4-FFF2-40B4-BE49-F238E27FC236}">
                <a16:creationId xmlns:a16="http://schemas.microsoft.com/office/drawing/2014/main" id="{D9F7F328-3EE8-6BAE-C722-425ED3B976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155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5">
            <a:extLst>
              <a:ext uri="{FF2B5EF4-FFF2-40B4-BE49-F238E27FC236}">
                <a16:creationId xmlns:a16="http://schemas.microsoft.com/office/drawing/2014/main" id="{63886725-A64C-90F5-A4FA-0AF562DD97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9645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6">
            <a:extLst>
              <a:ext uri="{FF2B5EF4-FFF2-40B4-BE49-F238E27FC236}">
                <a16:creationId xmlns:a16="http://schemas.microsoft.com/office/drawing/2014/main" id="{206CBF26-73D2-DA78-818D-0AC6AAAEBE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2694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7">
            <a:extLst>
              <a:ext uri="{FF2B5EF4-FFF2-40B4-BE49-F238E27FC236}">
                <a16:creationId xmlns:a16="http://schemas.microsoft.com/office/drawing/2014/main" id="{0ABBEFF0-1185-12E5-58D2-68FECA80C5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2631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8">
            <a:extLst>
              <a:ext uri="{FF2B5EF4-FFF2-40B4-BE49-F238E27FC236}">
                <a16:creationId xmlns:a16="http://schemas.microsoft.com/office/drawing/2014/main" id="{5B5D8EE1-2E35-1A0B-DC86-824213649D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430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id="{0BBA19AC-BFF7-9541-3094-376038B32B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197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">
            <a:extLst>
              <a:ext uri="{FF2B5EF4-FFF2-40B4-BE49-F238E27FC236}">
                <a16:creationId xmlns:a16="http://schemas.microsoft.com/office/drawing/2014/main" id="{F74ECE84-B9D3-5CF0-5406-5FF00BEA56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39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330D2970-0D03-A95E-D230-32B737947F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716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id="{1BD8A267-4815-DB02-D782-C24A92A5C4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903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631CC28A-2EAA-8464-38C3-26BA08A537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8638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221E3A8D84154BBF6AAC13E53147AD" ma:contentTypeVersion="17" ma:contentTypeDescription="Create a new document." ma:contentTypeScope="" ma:versionID="25fa212c587ad1006f52d58642bb7533">
  <xsd:schema xmlns:xsd="http://www.w3.org/2001/XMLSchema" xmlns:xs="http://www.w3.org/2001/XMLSchema" xmlns:p="http://schemas.microsoft.com/office/2006/metadata/properties" xmlns:ns2="20a37e1e-cb09-4705-a5f2-a49cbb19fca6" xmlns:ns3="1ee2e583-4fe5-4f06-8855-a62d82653687" targetNamespace="http://schemas.microsoft.com/office/2006/metadata/properties" ma:root="true" ma:fieldsID="cfca0c6527dbd99b8a3e7581e3413c31" ns2:_="" ns3:_="">
    <xsd:import namespace="20a37e1e-cb09-4705-a5f2-a49cbb19fca6"/>
    <xsd:import namespace="1ee2e583-4fe5-4f06-8855-a62d826536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BillingMetadata" minOccurs="0"/>
                <xsd:element ref="ns2:Doc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a37e1e-cb09-4705-a5f2-a49cbb19fc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7f99c727-3acf-4c25-8995-31529a25435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  <xsd:element name="Docstatus" ma:index="24" nillable="true" ma:displayName="Doc status" ma:format="Dropdown" ma:internalName="Docstatu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e2e583-4fe5-4f06-8855-a62d8265368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304f8d5b-246d-4e13-bb4b-da016b0bb1a3}" ma:internalName="TaxCatchAll" ma:showField="CatchAllData" ma:web="1ee2e583-4fe5-4f06-8855-a62d8265368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0a37e1e-cb09-4705-a5f2-a49cbb19fca6">
      <Terms xmlns="http://schemas.microsoft.com/office/infopath/2007/PartnerControls"/>
    </lcf76f155ced4ddcb4097134ff3c332f>
    <Docstatus xmlns="20a37e1e-cb09-4705-a5f2-a49cbb19fca6" xsi:nil="true"/>
    <TaxCatchAll xmlns="1ee2e583-4fe5-4f06-8855-a62d82653687" xsi:nil="true"/>
  </documentManagement>
</p:properties>
</file>

<file path=customXml/itemProps1.xml><?xml version="1.0" encoding="utf-8"?>
<ds:datastoreItem xmlns:ds="http://schemas.openxmlformats.org/officeDocument/2006/customXml" ds:itemID="{12159F64-3B48-43A3-AF89-FAB93ECA32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a37e1e-cb09-4705-a5f2-a49cbb19fca6"/>
    <ds:schemaRef ds:uri="1ee2e583-4fe5-4f06-8855-a62d826536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CA9CA48-B6E4-4120-A8E6-5856DE735D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2F437B7-F1E2-4856-9E87-6A81D74784ED}">
  <ds:schemaRefs>
    <ds:schemaRef ds:uri="http://schemas.microsoft.com/office/2006/metadata/properties"/>
    <ds:schemaRef ds:uri="http://schemas.microsoft.com/office/infopath/2007/PartnerControls"/>
    <ds:schemaRef ds:uri="20a37e1e-cb09-4705-a5f2-a49cbb19fca6"/>
    <ds:schemaRef ds:uri="1ee2e583-4fe5-4f06-8855-a62d8265368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Widescreen</PresentationFormat>
  <Paragraphs>0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Smithbucklin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Shannon Knight</dc:creator>
  <cp:lastModifiedBy>Vanessa Thompson</cp:lastModifiedBy>
  <cp:revision>1</cp:revision>
  <dcterms:created xsi:type="dcterms:W3CDTF">2025-06-17T16:46:19Z</dcterms:created>
  <dcterms:modified xsi:type="dcterms:W3CDTF">2025-06-17T20:54:13Z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0x01010072221E3A8D84154BBF6AAC13E53147AD</vt:lpwstr>
  </property>
</Properties>
</file>